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</p:sldMasterIdLst>
  <p:notesMasterIdLst>
    <p:notesMasterId r:id="rId11"/>
  </p:notesMasterIdLst>
  <p:sldIdLst>
    <p:sldId id="266" r:id="rId3"/>
    <p:sldId id="267" r:id="rId4"/>
    <p:sldId id="268" r:id="rId5"/>
    <p:sldId id="269" r:id="rId6"/>
    <p:sldId id="274" r:id="rId7"/>
    <p:sldId id="270" r:id="rId8"/>
    <p:sldId id="273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wiss Arbitration Association" id="{0533FC0F-AE1F-4093-84D0-2996F0D19D92}">
          <p14:sldIdLst>
            <p14:sldId id="266"/>
            <p14:sldId id="267"/>
            <p14:sldId id="268"/>
            <p14:sldId id="269"/>
            <p14:sldId id="274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g Khoa Vo" initials="DKV" lastIdx="2" clrIdx="0">
    <p:extLst>
      <p:ext uri="{19B8F6BF-5375-455C-9EA6-DF929625EA0E}">
        <p15:presenceInfo xmlns:p15="http://schemas.microsoft.com/office/powerpoint/2012/main" userId="95d7bc122ceda4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 autoAdjust="0"/>
    <p:restoredTop sz="95090" autoAdjust="0"/>
  </p:normalViewPr>
  <p:slideViewPr>
    <p:cSldViewPr snapToGrid="0" showGuides="1">
      <p:cViewPr varScale="1">
        <p:scale>
          <a:sx n="108" d="100"/>
          <a:sy n="108" d="100"/>
        </p:scale>
        <p:origin x="696" y="184"/>
      </p:cViewPr>
      <p:guideLst>
        <p:guide orient="horz" pos="225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2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EEBC3-D16E-467D-8C26-795AEBFCF70F}" type="datetimeFigureOut">
              <a:rPr lang="fr-FR" smtClean="0"/>
              <a:t>17/02/2022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0779-BDE4-4B40-B23E-DDE2788612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7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6DE553-165F-4400-84B5-D97BC4EAECDA}"/>
              </a:ext>
            </a:extLst>
          </p:cNvPr>
          <p:cNvSpPr/>
          <p:nvPr userDrawn="1"/>
        </p:nvSpPr>
        <p:spPr>
          <a:xfrm>
            <a:off x="0" y="2282400"/>
            <a:ext cx="12192000" cy="457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noProof="0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6E578A-6E18-4DFE-81DF-A56D53F984F9}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noProof="0" dirty="0">
              <a:latin typeface="+mj-lt"/>
            </a:endParaRP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D39E5201-65D6-4AAD-8371-5F7AB94F75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27" y="2812569"/>
            <a:ext cx="2631600" cy="3077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E0629FC-2CA0-4D62-B440-73364B0D9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1927" y="3698273"/>
            <a:ext cx="10908146" cy="110799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12C8371E-29AD-4172-A0A7-99EC54779B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1927" y="5203094"/>
            <a:ext cx="2476800" cy="27699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477FA2B2-FF28-43FD-89E3-29CE808EA1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927" y="5630742"/>
            <a:ext cx="2476800" cy="27699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3C058AF3-E64E-4AD7-B382-7380C80EB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9200" y="5203094"/>
            <a:ext cx="2476800" cy="27699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C4216693-1AA2-4404-BCAA-CE1A3F7259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200" y="5630742"/>
            <a:ext cx="2476800" cy="27699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CF44B455-0830-4E9E-83DC-E7CCB9CEE2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3301200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D247133B-A143-4E9C-A29F-4633E71C9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50376"/>
            <a:ext cx="360000" cy="368781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54F5968-CF85-F047-8752-954BE8480F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27" y="450376"/>
            <a:ext cx="5007945" cy="112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4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3">
            <a:extLst>
              <a:ext uri="{FF2B5EF4-FFF2-40B4-BE49-F238E27FC236}">
                <a16:creationId xmlns:a16="http://schemas.microsoft.com/office/drawing/2014/main" id="{EF8C9F66-3E32-4F18-9124-A69D589605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926" y="351292"/>
            <a:ext cx="10311209" cy="7078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ct val="100000"/>
              </a:lnSpc>
              <a:defRPr sz="46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noProof="0" dirty="0"/>
              <a:t>Table of Contents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C6E039CA-570D-4785-A648-B444175D2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B102599-7EB5-49E5-9638-7D1E62E9D8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1926" y="1285328"/>
            <a:ext cx="5565833" cy="482774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172800" indent="-684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defRPr sz="35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9991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15E7FE5-500F-4B19-86C9-7661EFE9B2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5" name="Title 13">
            <a:extLst>
              <a:ext uri="{FF2B5EF4-FFF2-40B4-BE49-F238E27FC236}">
                <a16:creationId xmlns:a16="http://schemas.microsoft.com/office/drawing/2014/main" id="{23456332-DCFD-442F-A5E2-48B7747AD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2646" y="1898918"/>
            <a:ext cx="6951064" cy="188447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This is the slide title</a:t>
            </a:r>
          </a:p>
        </p:txBody>
      </p:sp>
    </p:spTree>
    <p:extLst>
      <p:ext uri="{BB962C8B-B14F-4D97-AF65-F5344CB8AC3E}">
        <p14:creationId xmlns:p14="http://schemas.microsoft.com/office/powerpoint/2010/main" val="144364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V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970954-6BD8-4038-B1CA-36576359BF15}"/>
              </a:ext>
            </a:extLst>
          </p:cNvPr>
          <p:cNvSpPr txBox="1">
            <a:spLocks/>
          </p:cNvSpPr>
          <p:nvPr userDrawn="1"/>
        </p:nvSpPr>
        <p:spPr>
          <a:xfrm>
            <a:off x="11218286" y="6371161"/>
            <a:ext cx="331787" cy="1841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66B0E2E-9BFD-4E8C-AC18-9C3886E55B6D}" type="slidenum">
              <a:rPr lang="en-GB" sz="1100" noProof="0" smtClean="0">
                <a:solidFill>
                  <a:schemeClr val="accent4"/>
                </a:solidFill>
                <a:latin typeface="+mj-lt"/>
              </a:rPr>
              <a:pPr algn="r"/>
              <a:t>‹#›</a:t>
            </a:fld>
            <a:endParaRPr lang="en-GB" sz="1100" noProof="0">
              <a:solidFill>
                <a:schemeClr val="accent4"/>
              </a:solidFill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D63E5E-B57E-4633-9225-9232DD0B2286}"/>
              </a:ext>
            </a:extLst>
          </p:cNvPr>
          <p:cNvCxnSpPr>
            <a:cxnSpLocks/>
          </p:cNvCxnSpPr>
          <p:nvPr userDrawn="1"/>
        </p:nvCxnSpPr>
        <p:spPr>
          <a:xfrm>
            <a:off x="641926" y="337790"/>
            <a:ext cx="1090814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D688A4D1-E452-4ED5-82B7-AF4F8C18B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ED26F75D-875C-4294-B6D4-89862FD59A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3301200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806BEDA9-853F-4144-9D52-64618F9A49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1927" y="2184449"/>
            <a:ext cx="10908000" cy="39303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256C18BF-D0A4-48C4-9322-4D970416A3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926" y="461175"/>
            <a:ext cx="10311209" cy="123110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ts val="3800"/>
              </a:lnSpc>
              <a:defRPr sz="40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noProof="0" dirty="0"/>
              <a:t>This is the slide title</a:t>
            </a:r>
          </a:p>
        </p:txBody>
      </p:sp>
    </p:spTree>
    <p:extLst>
      <p:ext uri="{BB962C8B-B14F-4D97-AF65-F5344CB8AC3E}">
        <p14:creationId xmlns:p14="http://schemas.microsoft.com/office/powerpoint/2010/main" val="361580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970954-6BD8-4038-B1CA-36576359BF15}"/>
              </a:ext>
            </a:extLst>
          </p:cNvPr>
          <p:cNvSpPr txBox="1">
            <a:spLocks/>
          </p:cNvSpPr>
          <p:nvPr userDrawn="1"/>
        </p:nvSpPr>
        <p:spPr>
          <a:xfrm>
            <a:off x="11218286" y="6371161"/>
            <a:ext cx="331787" cy="1841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66B0E2E-9BFD-4E8C-AC18-9C3886E55B6D}" type="slidenum">
              <a:rPr lang="en-GB" sz="1100" noProof="0" smtClean="0">
                <a:solidFill>
                  <a:schemeClr val="accent4"/>
                </a:solidFill>
                <a:latin typeface="+mj-lt"/>
              </a:rPr>
              <a:pPr algn="r"/>
              <a:t>‹#›</a:t>
            </a:fld>
            <a:endParaRPr lang="en-GB" sz="1100" noProof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61B0364D-84A3-4F9E-BBBF-70F052FE33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3301200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A6F491-61E4-4A0D-8345-4E7AAADA2AD2}"/>
              </a:ext>
            </a:extLst>
          </p:cNvPr>
          <p:cNvCxnSpPr>
            <a:cxnSpLocks/>
          </p:cNvCxnSpPr>
          <p:nvPr userDrawn="1"/>
        </p:nvCxnSpPr>
        <p:spPr>
          <a:xfrm>
            <a:off x="641926" y="337790"/>
            <a:ext cx="1090814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id="{27E9668F-3BC5-453D-8ABE-629CE311C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96A6A215-7A9F-4892-81E4-6C1E7C3232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18473" y="2184148"/>
            <a:ext cx="3531600" cy="393065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0ECBDEB4-D172-4961-8E96-5FB597B5F6C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1927" y="2184449"/>
            <a:ext cx="7070399" cy="39303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2" name="Title 13">
            <a:extLst>
              <a:ext uri="{FF2B5EF4-FFF2-40B4-BE49-F238E27FC236}">
                <a16:creationId xmlns:a16="http://schemas.microsoft.com/office/drawing/2014/main" id="{3F6302B7-D0C5-4129-A017-FDDBA243A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926" y="461175"/>
            <a:ext cx="10311209" cy="123110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ts val="3800"/>
              </a:lnSpc>
              <a:defRPr sz="40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noProof="0" dirty="0"/>
              <a:t>This is the slide title</a:t>
            </a:r>
          </a:p>
        </p:txBody>
      </p:sp>
    </p:spTree>
    <p:extLst>
      <p:ext uri="{BB962C8B-B14F-4D97-AF65-F5344CB8AC3E}">
        <p14:creationId xmlns:p14="http://schemas.microsoft.com/office/powerpoint/2010/main" val="19338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A6F491-61E4-4A0D-8345-4E7AAADA2AD2}"/>
              </a:ext>
            </a:extLst>
          </p:cNvPr>
          <p:cNvCxnSpPr>
            <a:cxnSpLocks/>
          </p:cNvCxnSpPr>
          <p:nvPr userDrawn="1"/>
        </p:nvCxnSpPr>
        <p:spPr>
          <a:xfrm>
            <a:off x="641926" y="337790"/>
            <a:ext cx="1090814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3">
            <a:extLst>
              <a:ext uri="{FF2B5EF4-FFF2-40B4-BE49-F238E27FC236}">
                <a16:creationId xmlns:a16="http://schemas.microsoft.com/office/drawing/2014/main" id="{3D7C060B-585A-47D6-9459-0146C654C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926" y="461175"/>
            <a:ext cx="10311209" cy="123110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ts val="3800"/>
              </a:lnSpc>
              <a:defRPr sz="40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noProof="0" dirty="0"/>
              <a:t>This is the slide title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CF9982A1-4BA5-4044-9213-75AC3F40ACBF}"/>
              </a:ext>
            </a:extLst>
          </p:cNvPr>
          <p:cNvSpPr txBox="1">
            <a:spLocks/>
          </p:cNvSpPr>
          <p:nvPr userDrawn="1"/>
        </p:nvSpPr>
        <p:spPr>
          <a:xfrm>
            <a:off x="11218286" y="6371161"/>
            <a:ext cx="331787" cy="1841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66B0E2E-9BFD-4E8C-AC18-9C3886E55B6D}" type="slidenum">
              <a:rPr lang="en-GB" sz="1100" noProof="0" smtClean="0">
                <a:solidFill>
                  <a:schemeClr val="accent4"/>
                </a:solidFill>
                <a:latin typeface="+mj-lt"/>
              </a:rPr>
              <a:pPr algn="r"/>
              <a:t>‹#›</a:t>
            </a:fld>
            <a:endParaRPr lang="en-GB" sz="1100" noProof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D41E2AB5-D617-4D9C-BE73-FFA3AC400D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3301200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10820B2E-4C24-4DF3-B603-451CEDCC96E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5424" y="2184156"/>
            <a:ext cx="5454650" cy="3930650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NeueHaasGroteskDisp Pro" panose="020B0504020202020204" pitchFamily="34" charset="0"/>
              </a:defRPr>
            </a:lvl1pPr>
          </a:lstStyle>
          <a:p>
            <a:r>
              <a:rPr lang="en-GB" noProof="0" dirty="0"/>
              <a:t>Insert image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75FF99AA-B882-40BD-8012-906CEA9688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1927" y="2184449"/>
            <a:ext cx="5149273" cy="39303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FE4F4CD-DF87-4893-A4FF-C7D8DF1D6D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4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numbe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87D34DDC-E837-4D01-9013-93460B3EB5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1350" y="2265474"/>
            <a:ext cx="3016800" cy="12618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#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970954-6BD8-4038-B1CA-36576359BF15}"/>
              </a:ext>
            </a:extLst>
          </p:cNvPr>
          <p:cNvSpPr txBox="1">
            <a:spLocks/>
          </p:cNvSpPr>
          <p:nvPr userDrawn="1"/>
        </p:nvSpPr>
        <p:spPr>
          <a:xfrm>
            <a:off x="11218286" y="6371161"/>
            <a:ext cx="331787" cy="1841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66B0E2E-9BFD-4E8C-AC18-9C3886E55B6D}" type="slidenum">
              <a:rPr lang="en-GB" sz="1100" noProof="0" smtClean="0">
                <a:solidFill>
                  <a:schemeClr val="accent4"/>
                </a:solidFill>
                <a:latin typeface="+mj-lt"/>
              </a:rPr>
              <a:pPr algn="r"/>
              <a:t>‹#›</a:t>
            </a:fld>
            <a:endParaRPr lang="en-GB" sz="1100" noProof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DBDCF494-84B9-4017-8CAF-E4FD50451C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1927" y="3492114"/>
            <a:ext cx="3016800" cy="21544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75BC0E-586A-452E-B9D8-944E7C3FD801}"/>
              </a:ext>
            </a:extLst>
          </p:cNvPr>
          <p:cNvCxnSpPr>
            <a:cxnSpLocks/>
          </p:cNvCxnSpPr>
          <p:nvPr userDrawn="1"/>
        </p:nvCxnSpPr>
        <p:spPr>
          <a:xfrm>
            <a:off x="641926" y="337790"/>
            <a:ext cx="1090814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E477B678-5F4D-40C2-B2CB-14D80FED9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233C7060-E332-4665-BCE9-5DF3365C1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3301200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C8C3A803-A944-4C93-8046-C05BB3FF64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33273" y="2265474"/>
            <a:ext cx="3016800" cy="12618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#</a:t>
            </a:r>
          </a:p>
        </p:txBody>
      </p:sp>
      <p:sp>
        <p:nvSpPr>
          <p:cNvPr id="41" name="Text Placeholder 20">
            <a:extLst>
              <a:ext uri="{FF2B5EF4-FFF2-40B4-BE49-F238E27FC236}">
                <a16:creationId xmlns:a16="http://schemas.microsoft.com/office/drawing/2014/main" id="{4046DFF0-DCDC-487D-BE63-22CC0AC30A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33273" y="3492114"/>
            <a:ext cx="3016800" cy="21544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F89061F4-A2D9-4416-BAD9-DB775400C1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8163" y="2265474"/>
            <a:ext cx="3016800" cy="12618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#</a:t>
            </a:r>
          </a:p>
        </p:txBody>
      </p:sp>
      <p:sp>
        <p:nvSpPr>
          <p:cNvPr id="44" name="Text Placeholder 20">
            <a:extLst>
              <a:ext uri="{FF2B5EF4-FFF2-40B4-BE49-F238E27FC236}">
                <a16:creationId xmlns:a16="http://schemas.microsoft.com/office/drawing/2014/main" id="{9C35551F-68B5-40CA-974E-98293A2FDF0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88163" y="3492114"/>
            <a:ext cx="3016800" cy="21544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282150FF-807E-41BA-9941-8E061F720D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1927" y="4424535"/>
            <a:ext cx="3016800" cy="172499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79C20442-1A04-4607-83B7-16DDE49FBDD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88163" y="4424535"/>
            <a:ext cx="3016800" cy="172499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578805E8-DEF6-47C0-8936-BDB48C11C7E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33273" y="4424535"/>
            <a:ext cx="3016800" cy="172499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284400" indent="-28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b="0">
                <a:solidFill>
                  <a:schemeClr val="accent4"/>
                </a:solidFill>
                <a:latin typeface="+mj-lt"/>
              </a:defRPr>
            </a:lvl1pPr>
            <a:lvl2pPr marL="568800" indent="-28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2200">
                <a:solidFill>
                  <a:schemeClr val="accent4"/>
                </a:solidFill>
                <a:latin typeface="+mj-lt"/>
              </a:defRPr>
            </a:lvl2pPr>
            <a:lvl3pPr marL="853200" indent="-2844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accent4"/>
                </a:solidFill>
                <a:latin typeface="+mj-lt"/>
              </a:defRPr>
            </a:lvl3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8" name="Title 13">
            <a:extLst>
              <a:ext uri="{FF2B5EF4-FFF2-40B4-BE49-F238E27FC236}">
                <a16:creationId xmlns:a16="http://schemas.microsoft.com/office/drawing/2014/main" id="{CDE1D848-358E-4978-84AD-E1612B9F75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926" y="461175"/>
            <a:ext cx="10311209" cy="123110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ts val="3800"/>
              </a:lnSpc>
              <a:defRPr sz="40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noProof="0" dirty="0"/>
              <a:t>This is the slide title</a:t>
            </a:r>
          </a:p>
        </p:txBody>
      </p:sp>
    </p:spTree>
    <p:extLst>
      <p:ext uri="{BB962C8B-B14F-4D97-AF65-F5344CB8AC3E}">
        <p14:creationId xmlns:p14="http://schemas.microsoft.com/office/powerpoint/2010/main" val="10672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649987F-27A4-44D7-9C61-BB16B6D34013}"/>
              </a:ext>
            </a:extLst>
          </p:cNvPr>
          <p:cNvSpPr/>
          <p:nvPr userDrawn="1"/>
        </p:nvSpPr>
        <p:spPr>
          <a:xfrm>
            <a:off x="0" y="3419774"/>
            <a:ext cx="12192000" cy="34382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201FB1-523A-4266-B0BC-DB08A3C8F083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8" name="Title 13">
            <a:extLst>
              <a:ext uri="{FF2B5EF4-FFF2-40B4-BE49-F238E27FC236}">
                <a16:creationId xmlns:a16="http://schemas.microsoft.com/office/drawing/2014/main" id="{8020E251-5FD0-449E-ADC0-84F4F4EF6E1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1927" y="2451521"/>
            <a:ext cx="5454000" cy="73866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lnSpc>
                <a:spcPct val="100000"/>
              </a:lnSpc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Thank you</a:t>
            </a:r>
          </a:p>
        </p:txBody>
      </p:sp>
      <p:sp>
        <p:nvSpPr>
          <p:cNvPr id="72" name="Text Placeholder 20">
            <a:extLst>
              <a:ext uri="{FF2B5EF4-FFF2-40B4-BE49-F238E27FC236}">
                <a16:creationId xmlns:a16="http://schemas.microsoft.com/office/drawing/2014/main" id="{692F73B0-DB69-44B2-9D51-F212D4FD84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4948" y="392682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4DB61C0A-7BDF-4D24-93E7-C015A178EB8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41926" y="3926821"/>
            <a:ext cx="428400" cy="505356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2D68A2BA-EDC1-405E-A55A-CA6668DF05D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1926" y="4889088"/>
            <a:ext cx="428400" cy="504000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59D35316-11DE-46EB-96DD-9AFF4F24D69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264948" y="489267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88" name="Text Placeholder 20">
            <a:extLst>
              <a:ext uri="{FF2B5EF4-FFF2-40B4-BE49-F238E27FC236}">
                <a16:creationId xmlns:a16="http://schemas.microsoft.com/office/drawing/2014/main" id="{0A0A7826-0B3D-49E6-8873-1EF1EF50B93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848394" y="392682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91" name="Picture Placeholder 2">
            <a:extLst>
              <a:ext uri="{FF2B5EF4-FFF2-40B4-BE49-F238E27FC236}">
                <a16:creationId xmlns:a16="http://schemas.microsoft.com/office/drawing/2014/main" id="{35750789-450C-4973-A58F-6EB775E23693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8225372" y="3926821"/>
            <a:ext cx="428400" cy="505356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92" name="Picture Placeholder 2">
            <a:extLst>
              <a:ext uri="{FF2B5EF4-FFF2-40B4-BE49-F238E27FC236}">
                <a16:creationId xmlns:a16="http://schemas.microsoft.com/office/drawing/2014/main" id="{555154BE-6B27-4C55-AC45-6682DC474174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8225372" y="4889088"/>
            <a:ext cx="428400" cy="504000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93" name="Text Placeholder 20">
            <a:extLst>
              <a:ext uri="{FF2B5EF4-FFF2-40B4-BE49-F238E27FC236}">
                <a16:creationId xmlns:a16="http://schemas.microsoft.com/office/drawing/2014/main" id="{4FBAC57F-FF0C-44F6-9E92-A467D8B3A9C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848394" y="489267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96" name="Text Placeholder 20">
            <a:extLst>
              <a:ext uri="{FF2B5EF4-FFF2-40B4-BE49-F238E27FC236}">
                <a16:creationId xmlns:a16="http://schemas.microsoft.com/office/drawing/2014/main" id="{08E71315-D921-4467-BB40-251E7BBD481F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056671" y="392682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99" name="Picture Placeholder 2">
            <a:extLst>
              <a:ext uri="{FF2B5EF4-FFF2-40B4-BE49-F238E27FC236}">
                <a16:creationId xmlns:a16="http://schemas.microsoft.com/office/drawing/2014/main" id="{AACB96D4-A54E-4346-A9C9-BC470EBCB6F2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433649" y="3926821"/>
            <a:ext cx="428400" cy="505356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100" name="Picture Placeholder 2">
            <a:extLst>
              <a:ext uri="{FF2B5EF4-FFF2-40B4-BE49-F238E27FC236}">
                <a16:creationId xmlns:a16="http://schemas.microsoft.com/office/drawing/2014/main" id="{42E36144-0E01-4438-B79C-39758F0A497F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4433649" y="4889088"/>
            <a:ext cx="428400" cy="504000"/>
          </a:xfrm>
          <a:prstGeom prst="rect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/>
              <a:t>Insert image</a:t>
            </a:r>
          </a:p>
        </p:txBody>
      </p:sp>
      <p:sp>
        <p:nvSpPr>
          <p:cNvPr id="101" name="Text Placeholder 20">
            <a:extLst>
              <a:ext uri="{FF2B5EF4-FFF2-40B4-BE49-F238E27FC236}">
                <a16:creationId xmlns:a16="http://schemas.microsoft.com/office/drawing/2014/main" id="{F4D63770-A551-44AC-A53A-99E6CC6B4D2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056671" y="4892671"/>
            <a:ext cx="2700000" cy="61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19E6E398-E44E-4022-9BEC-85AE87C71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0073" y="461176"/>
            <a:ext cx="360000" cy="368781"/>
          </a:xfrm>
          <a:prstGeom prst="rect">
            <a:avLst/>
          </a:prstGeom>
        </p:spPr>
      </p:pic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5AE6D8BC-00A1-439E-82DD-EBFA63971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927" y="6371161"/>
            <a:ext cx="4005234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7B519D5C-09C0-4D38-BB50-ABE775285F9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554094" y="6371161"/>
            <a:ext cx="1995979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1DD8E774-AA82-4C8C-835E-99528487F3A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299960" y="6371161"/>
            <a:ext cx="1995979" cy="18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06647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54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02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0" r:id="rId2"/>
    <p:sldLayoutId id="2147483682" r:id="rId3"/>
    <p:sldLayoutId id="2147483684" r:id="rId4"/>
    <p:sldLayoutId id="2147483686" r:id="rId5"/>
    <p:sldLayoutId id="2147483691" r:id="rId6"/>
    <p:sldLayoutId id="2147483688" r:id="rId7"/>
    <p:sldLayoutId id="214748369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81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ADA12-A97A-4A79-8691-A83D483BD7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927" y="2812569"/>
            <a:ext cx="2631600" cy="307777"/>
          </a:xfrm>
        </p:spPr>
        <p:txBody>
          <a:bodyPr/>
          <a:lstStyle/>
          <a:p>
            <a:r>
              <a:rPr lang="en-GB" dirty="0"/>
              <a:t>17 February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C6102-4DEF-4E87-ACB2-68A2F9540E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1927" y="3698273"/>
            <a:ext cx="10908146" cy="1107996"/>
          </a:xfrm>
        </p:spPr>
        <p:txBody>
          <a:bodyPr/>
          <a:lstStyle/>
          <a:p>
            <a:r>
              <a:rPr lang="en-GB" dirty="0"/>
              <a:t>Title text here </a:t>
            </a:r>
            <a:r>
              <a:rPr lang="en-GB" dirty="0" err="1"/>
              <a:t>essumquia</a:t>
            </a:r>
            <a:r>
              <a:rPr lang="en-GB" dirty="0"/>
              <a:t> </a:t>
            </a:r>
            <a:r>
              <a:rPr lang="en-GB" dirty="0" err="1"/>
              <a:t>perenda</a:t>
            </a:r>
            <a:r>
              <a:rPr lang="en-GB" dirty="0"/>
              <a:t> </a:t>
            </a:r>
            <a:r>
              <a:rPr lang="en-GB" dirty="0" err="1"/>
              <a:t>trenustia</a:t>
            </a:r>
            <a:r>
              <a:rPr lang="en-GB" dirty="0"/>
              <a:t> none </a:t>
            </a:r>
            <a:r>
              <a:rPr lang="en-GB" dirty="0" err="1"/>
              <a:t>ndaepta</a:t>
            </a:r>
            <a:r>
              <a:rPr lang="en-GB" dirty="0"/>
              <a:t> </a:t>
            </a:r>
            <a:r>
              <a:rPr lang="en-GB" dirty="0" err="1"/>
              <a:t>tisiminum</a:t>
            </a:r>
            <a:r>
              <a:rPr lang="en-GB" dirty="0"/>
              <a:t> </a:t>
            </a:r>
            <a:r>
              <a:rPr lang="en-GB" dirty="0" err="1"/>
              <a:t>explam</a:t>
            </a:r>
            <a:r>
              <a:rPr lang="en-GB" dirty="0"/>
              <a:t>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76B50-F3D6-465A-81EC-9B9EA250CF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27" y="5203094"/>
            <a:ext cx="2476800" cy="276999"/>
          </a:xfrm>
        </p:spPr>
        <p:txBody>
          <a:bodyPr/>
          <a:lstStyle/>
          <a:p>
            <a:r>
              <a:rPr lang="en-GB"/>
              <a:t>Presenter name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793877-4E9C-4E9A-884A-584559CF88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1927" y="5630742"/>
            <a:ext cx="2476800" cy="276999"/>
          </a:xfrm>
        </p:spPr>
        <p:txBody>
          <a:bodyPr/>
          <a:lstStyle/>
          <a:p>
            <a:r>
              <a:rPr lang="en-GB"/>
              <a:t>Presenter name 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7BB1D7-6122-42A2-BD76-99D38512F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200" y="5203094"/>
            <a:ext cx="2476800" cy="276999"/>
          </a:xfrm>
        </p:spPr>
        <p:txBody>
          <a:bodyPr/>
          <a:lstStyle/>
          <a:p>
            <a:r>
              <a:rPr lang="en-GB"/>
              <a:t>Presenter name 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131691-B140-4791-B306-D8F529CA04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19200" y="5630742"/>
            <a:ext cx="2476800" cy="276999"/>
          </a:xfrm>
        </p:spPr>
        <p:txBody>
          <a:bodyPr/>
          <a:lstStyle/>
          <a:p>
            <a:r>
              <a:rPr lang="en-GB"/>
              <a:t>Presenter name 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D98AD5-1A98-4786-BC6F-A8BE74B818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27" y="6371161"/>
            <a:ext cx="3301200" cy="183600"/>
          </a:xfrm>
        </p:spPr>
        <p:txBody>
          <a:bodyPr/>
          <a:lstStyle/>
          <a:p>
            <a:r>
              <a:rPr lang="en-GB"/>
              <a:t>swissarbitration.org/asa</a:t>
            </a:r>
          </a:p>
        </p:txBody>
      </p:sp>
    </p:spTree>
    <p:extLst>
      <p:ext uri="{BB962C8B-B14F-4D97-AF65-F5344CB8AC3E}">
        <p14:creationId xmlns:p14="http://schemas.microsoft.com/office/powerpoint/2010/main" val="355519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1B15-0110-4128-9AB3-DD94B7A1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6" y="351292"/>
            <a:ext cx="10311209" cy="707886"/>
          </a:xfrm>
        </p:spPr>
        <p:txBody>
          <a:bodyPr/>
          <a:lstStyle/>
          <a:p>
            <a:r>
              <a:rPr lang="en-GB" dirty="0"/>
              <a:t>Table of Contents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AF9C7A6-197C-4985-918A-706F9B434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26" y="1285328"/>
            <a:ext cx="5565833" cy="4827747"/>
          </a:xfrm>
        </p:spPr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Brand Elements</a:t>
            </a:r>
          </a:p>
          <a:p>
            <a:r>
              <a:rPr lang="en-GB" dirty="0"/>
              <a:t>Accessibility</a:t>
            </a:r>
          </a:p>
          <a:p>
            <a:r>
              <a:rPr lang="en-GB" dirty="0"/>
              <a:t>Application</a:t>
            </a:r>
          </a:p>
          <a:p>
            <a:r>
              <a:rPr lang="en-GB" dirty="0"/>
              <a:t>Application</a:t>
            </a:r>
          </a:p>
          <a:p>
            <a:r>
              <a:rPr lang="en-GB" dirty="0"/>
              <a:t>Data</a:t>
            </a:r>
          </a:p>
          <a:p>
            <a:r>
              <a:rPr lang="en-GB" dirty="0"/>
              <a:t>Contact</a:t>
            </a:r>
          </a:p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821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99DEEC70-E04C-4DB8-973E-02522F6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646" y="1898918"/>
            <a:ext cx="6951064" cy="1884472"/>
          </a:xfrm>
        </p:spPr>
        <p:txBody>
          <a:bodyPr/>
          <a:lstStyle/>
          <a:p>
            <a:r>
              <a:rPr lang="en-GB" dirty="0"/>
              <a:t>Separator title</a:t>
            </a:r>
            <a:br>
              <a:rPr lang="en-GB" dirty="0"/>
            </a:br>
            <a:r>
              <a:rPr lang="en-GB" b="0" dirty="0"/>
              <a:t>Separator sub title in </a:t>
            </a:r>
            <a:br>
              <a:rPr lang="en-GB" b="0" dirty="0"/>
            </a:br>
            <a:r>
              <a:rPr lang="en-GB" b="0" dirty="0"/>
              <a:t>two lines</a:t>
            </a:r>
          </a:p>
        </p:txBody>
      </p:sp>
    </p:spTree>
    <p:extLst>
      <p:ext uri="{BB962C8B-B14F-4D97-AF65-F5344CB8AC3E}">
        <p14:creationId xmlns:p14="http://schemas.microsoft.com/office/powerpoint/2010/main" val="194339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29CAAD-9C4B-4181-B597-7F9D0CE3113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27" y="6371161"/>
            <a:ext cx="3301200" cy="183600"/>
          </a:xfrm>
        </p:spPr>
        <p:txBody>
          <a:bodyPr/>
          <a:lstStyle/>
          <a:p>
            <a:r>
              <a:rPr lang="en-GB"/>
              <a:t>swissarbitration.org/asa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BCD83E-8BC5-4C61-B031-E5CF32B073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1927" y="2184449"/>
            <a:ext cx="10908000" cy="4054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Intro text here </a:t>
            </a:r>
            <a:r>
              <a:rPr lang="en-GB" sz="2600" dirty="0" err="1"/>
              <a:t>uda</a:t>
            </a:r>
            <a:r>
              <a:rPr lang="en-GB" sz="2600" dirty="0"/>
              <a:t> </a:t>
            </a:r>
            <a:r>
              <a:rPr lang="en-GB" sz="2600" dirty="0" err="1"/>
              <a:t>pratur</a:t>
            </a:r>
            <a:r>
              <a:rPr lang="en-GB" sz="2600" dirty="0"/>
              <a:t> res </a:t>
            </a:r>
            <a:r>
              <a:rPr lang="en-GB" sz="2600" dirty="0" err="1"/>
              <a:t>dunt</a:t>
            </a:r>
            <a:r>
              <a:rPr lang="en-GB" sz="2600" dirty="0"/>
              <a:t> quo</a:t>
            </a:r>
            <a:br>
              <a:rPr lang="en-GB" sz="2600" dirty="0"/>
            </a:br>
            <a:r>
              <a:rPr lang="en-GB" sz="2600" dirty="0" err="1"/>
              <a:t>optaque</a:t>
            </a:r>
            <a:r>
              <a:rPr lang="en-GB" sz="2600" dirty="0"/>
              <a:t> nobis et </a:t>
            </a:r>
            <a:r>
              <a:rPr lang="en-GB" sz="2600" dirty="0" err="1"/>
              <a:t>expersp</a:t>
            </a:r>
            <a:r>
              <a:rPr lang="en-GB" sz="2600" dirty="0"/>
              <a:t> </a:t>
            </a:r>
            <a:r>
              <a:rPr lang="en-GB" sz="2600" dirty="0" err="1"/>
              <a:t>isim</a:t>
            </a:r>
            <a:r>
              <a:rPr lang="en-GB" sz="2600" dirty="0"/>
              <a:t> </a:t>
            </a:r>
            <a:r>
              <a:rPr lang="en-GB" sz="2600" dirty="0" err="1"/>
              <a:t>ustibu</a:t>
            </a:r>
            <a:r>
              <a:rPr lang="en-GB" sz="2600" dirty="0"/>
              <a:t>.</a:t>
            </a:r>
          </a:p>
          <a:p>
            <a:r>
              <a:rPr lang="en-GB" dirty="0"/>
              <a:t>Bullet point number one here</a:t>
            </a:r>
          </a:p>
          <a:p>
            <a:r>
              <a:rPr lang="en-GB" dirty="0"/>
              <a:t>Bullet point number two here</a:t>
            </a:r>
          </a:p>
          <a:p>
            <a:pPr lvl="1"/>
            <a:r>
              <a:rPr lang="en-GB" dirty="0"/>
              <a:t>Sub bullet point number one here</a:t>
            </a:r>
          </a:p>
          <a:p>
            <a:pPr lvl="1"/>
            <a:r>
              <a:rPr lang="en-GB" dirty="0"/>
              <a:t>Sub bullet point number two here</a:t>
            </a:r>
          </a:p>
          <a:p>
            <a:r>
              <a:rPr lang="en-GB" dirty="0"/>
              <a:t>Bullet point number three here</a:t>
            </a:r>
          </a:p>
          <a:p>
            <a:r>
              <a:rPr lang="en-GB" dirty="0"/>
              <a:t>Bullet point number four here</a:t>
            </a:r>
          </a:p>
          <a:p>
            <a:pPr lvl="1"/>
            <a:r>
              <a:rPr lang="en-GB" dirty="0"/>
              <a:t>Sub bullet point number five here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03A515-4703-4219-A513-F601792C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6" y="461175"/>
            <a:ext cx="10311209" cy="1231103"/>
          </a:xfrm>
        </p:spPr>
        <p:txBody>
          <a:bodyPr/>
          <a:lstStyle/>
          <a:p>
            <a:r>
              <a:rPr lang="en-GB"/>
              <a:t>Title text here</a:t>
            </a:r>
            <a:br>
              <a:rPr lang="en-GB"/>
            </a:br>
            <a:r>
              <a:rPr lang="en-GB" b="0"/>
              <a:t>Sub 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335319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CE2900-975B-4498-B3FC-D44853739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6" y="461175"/>
            <a:ext cx="10311209" cy="1231103"/>
          </a:xfrm>
        </p:spPr>
        <p:txBody>
          <a:bodyPr/>
          <a:lstStyle/>
          <a:p>
            <a:r>
              <a:rPr lang="en-GB"/>
              <a:t>Title text here</a:t>
            </a:r>
            <a:br>
              <a:rPr lang="en-GB"/>
            </a:br>
            <a:r>
              <a:rPr lang="en-GB" b="0"/>
              <a:t>Sub title text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B41E62E-734D-4D42-BB62-D09034CB7F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/>
              <a:t>swissarbitration.org/asa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0E73AF2-0777-4C08-AA79-F8020F6596D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A1AC07-1E2E-4B1C-A33B-9E2E8967D4F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1927" y="2184449"/>
            <a:ext cx="5149273" cy="4024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Intro text here </a:t>
            </a:r>
            <a:r>
              <a:rPr lang="en-GB" sz="2600" dirty="0" err="1"/>
              <a:t>uda</a:t>
            </a:r>
            <a:r>
              <a:rPr lang="en-GB" sz="2600" dirty="0"/>
              <a:t> </a:t>
            </a:r>
            <a:r>
              <a:rPr lang="en-GB" sz="2600" dirty="0" err="1"/>
              <a:t>pratur</a:t>
            </a:r>
            <a:br>
              <a:rPr lang="en-GB" sz="2600" dirty="0"/>
            </a:br>
            <a:r>
              <a:rPr lang="en-GB" sz="2600" dirty="0"/>
              <a:t>res </a:t>
            </a:r>
            <a:r>
              <a:rPr lang="en-GB" sz="2600" dirty="0" err="1"/>
              <a:t>dunt</a:t>
            </a:r>
            <a:r>
              <a:rPr lang="en-GB" sz="2600" dirty="0"/>
              <a:t> quo </a:t>
            </a:r>
            <a:r>
              <a:rPr lang="en-GB" sz="2600" dirty="0" err="1"/>
              <a:t>optaque</a:t>
            </a:r>
            <a:r>
              <a:rPr lang="en-GB" sz="2600" dirty="0"/>
              <a:t> nobis</a:t>
            </a:r>
            <a:br>
              <a:rPr lang="en-GB" sz="2600" dirty="0"/>
            </a:br>
            <a:r>
              <a:rPr lang="en-GB" sz="2600" dirty="0"/>
              <a:t>et </a:t>
            </a:r>
            <a:r>
              <a:rPr lang="en-GB" sz="2600" dirty="0" err="1"/>
              <a:t>expersp</a:t>
            </a:r>
            <a:r>
              <a:rPr lang="en-GB" sz="2600" dirty="0"/>
              <a:t> </a:t>
            </a:r>
            <a:r>
              <a:rPr lang="en-GB" sz="2600" dirty="0" err="1"/>
              <a:t>isim</a:t>
            </a:r>
            <a:r>
              <a:rPr lang="en-GB" sz="2600" dirty="0"/>
              <a:t> </a:t>
            </a:r>
            <a:r>
              <a:rPr lang="en-GB" sz="2600" dirty="0" err="1"/>
              <a:t>ustibu</a:t>
            </a:r>
            <a:r>
              <a:rPr lang="en-GB" sz="2600" dirty="0"/>
              <a:t>.</a:t>
            </a:r>
          </a:p>
          <a:p>
            <a:pPr marL="0" indent="0">
              <a:buNone/>
            </a:pPr>
            <a:r>
              <a:rPr lang="en-GB" dirty="0" err="1"/>
              <a:t>Endendita</a:t>
            </a:r>
            <a:r>
              <a:rPr lang="en-GB" dirty="0"/>
              <a:t> </a:t>
            </a:r>
            <a:r>
              <a:rPr lang="en-GB" dirty="0" err="1"/>
              <a:t>volor</a:t>
            </a:r>
            <a:r>
              <a:rPr lang="en-GB" dirty="0"/>
              <a:t> rem </a:t>
            </a:r>
            <a:r>
              <a:rPr lang="en-GB" dirty="0" err="1"/>
              <a:t>laborum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nemporeius</a:t>
            </a:r>
            <a:r>
              <a:rPr lang="en-GB" dirty="0"/>
              <a:t>, </a:t>
            </a:r>
            <a:r>
              <a:rPr lang="en-GB" dirty="0" err="1"/>
              <a:t>ipitatibus</a:t>
            </a:r>
            <a:r>
              <a:rPr lang="en-GB" dirty="0"/>
              <a:t> </a:t>
            </a:r>
            <a:r>
              <a:rPr lang="en-GB" dirty="0" err="1"/>
              <a:t>dolorro</a:t>
            </a:r>
            <a:r>
              <a:rPr lang="en-GB" dirty="0"/>
              <a:t> </a:t>
            </a:r>
            <a:r>
              <a:rPr lang="en-GB" dirty="0" err="1"/>
              <a:t>etum</a:t>
            </a:r>
            <a:br>
              <a:rPr lang="en-GB" dirty="0"/>
            </a:br>
            <a:r>
              <a:rPr lang="en-GB" dirty="0" err="1"/>
              <a:t>vellaborrum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eosti</a:t>
            </a:r>
            <a:r>
              <a:rPr lang="en-GB" dirty="0"/>
              <a:t> </a:t>
            </a:r>
            <a:r>
              <a:rPr lang="en-GB" dirty="0" err="1"/>
              <a:t>offici</a:t>
            </a:r>
            <a:r>
              <a:rPr lang="en-GB" dirty="0"/>
              <a:t> rem </a:t>
            </a:r>
            <a:r>
              <a:rPr lang="en-GB" dirty="0" err="1"/>
              <a:t>eiunt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restiaecerit</a:t>
            </a:r>
            <a:r>
              <a:rPr lang="en-GB" dirty="0"/>
              <a:t> </a:t>
            </a:r>
            <a:r>
              <a:rPr lang="en-GB" dirty="0" err="1"/>
              <a:t>ium</a:t>
            </a:r>
            <a:r>
              <a:rPr lang="en-GB" dirty="0"/>
              <a:t> </a:t>
            </a:r>
            <a:r>
              <a:rPr lang="en-GB" dirty="0" err="1"/>
              <a:t>quiatec</a:t>
            </a:r>
            <a:r>
              <a:rPr lang="en-GB" dirty="0"/>
              <a:t> </a:t>
            </a:r>
            <a:r>
              <a:rPr lang="en-GB" dirty="0" err="1"/>
              <a:t>tibusant</a:t>
            </a:r>
            <a:r>
              <a:rPr lang="en-GB" dirty="0"/>
              <a:t> </a:t>
            </a:r>
            <a:r>
              <a:rPr lang="en-GB" dirty="0" err="1"/>
              <a:t>ra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dis et </a:t>
            </a:r>
            <a:r>
              <a:rPr lang="en-GB" dirty="0" err="1"/>
              <a:t>ium</a:t>
            </a:r>
            <a:r>
              <a:rPr lang="en-GB" dirty="0"/>
              <a:t> </a:t>
            </a:r>
            <a:r>
              <a:rPr lang="en-GB" dirty="0" err="1"/>
              <a:t>ulliquis</a:t>
            </a:r>
            <a:r>
              <a:rPr lang="en-GB" dirty="0"/>
              <a:t> </a:t>
            </a:r>
            <a:r>
              <a:rPr lang="en-GB" dirty="0" err="1"/>
              <a:t>eratiasimi</a:t>
            </a:r>
            <a:r>
              <a:rPr lang="en-GB" dirty="0"/>
              <a:t>, </a:t>
            </a:r>
            <a:r>
              <a:rPr lang="en-GB" dirty="0" err="1"/>
              <a:t>inis</a:t>
            </a:r>
            <a:r>
              <a:rPr lang="en-GB" dirty="0"/>
              <a:t> </a:t>
            </a:r>
            <a:r>
              <a:rPr lang="en-GB" dirty="0" err="1"/>
              <a:t>eatis</a:t>
            </a:r>
            <a:br>
              <a:rPr lang="en-GB" dirty="0"/>
            </a:br>
            <a:r>
              <a:rPr lang="en-GB" dirty="0" err="1"/>
              <a:t>doluptist</a:t>
            </a:r>
            <a:r>
              <a:rPr lang="en-GB" dirty="0"/>
              <a:t>, </a:t>
            </a:r>
            <a:r>
              <a:rPr lang="en-GB" dirty="0" err="1"/>
              <a:t>vendisque</a:t>
            </a:r>
            <a:r>
              <a:rPr lang="en-GB" dirty="0"/>
              <a:t> pa </a:t>
            </a:r>
            <a:r>
              <a:rPr lang="en-GB" dirty="0" err="1"/>
              <a:t>nemquam</a:t>
            </a:r>
            <a:r>
              <a:rPr lang="en-GB" dirty="0"/>
              <a:t> is </a:t>
            </a:r>
            <a:br>
              <a:rPr lang="en-GB" dirty="0"/>
            </a:br>
            <a:r>
              <a:rPr lang="en-GB" dirty="0" err="1"/>
              <a:t>alic</a:t>
            </a:r>
            <a:r>
              <a:rPr lang="en-GB" dirty="0"/>
              <a:t> </a:t>
            </a:r>
            <a:r>
              <a:rPr lang="en-GB" dirty="0" err="1"/>
              <a:t>tem</a:t>
            </a:r>
            <a:r>
              <a:rPr lang="en-GB" dirty="0"/>
              <a:t> </a:t>
            </a:r>
            <a:r>
              <a:rPr lang="en-GB" dirty="0" err="1"/>
              <a:t>ventiorporro</a:t>
            </a:r>
            <a:r>
              <a:rPr lang="en-GB" dirty="0"/>
              <a:t> et que omni et </a:t>
            </a:r>
            <a:br>
              <a:rPr lang="en-GB" dirty="0"/>
            </a:br>
            <a:r>
              <a:rPr lang="en-GB" dirty="0" err="1"/>
              <a:t>voloruptatem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rem recti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nistiur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069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2A0FC8C-B1EB-44E0-92AA-A4927A3738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27" y="6371161"/>
            <a:ext cx="3301200" cy="183600"/>
          </a:xfrm>
        </p:spPr>
        <p:txBody>
          <a:bodyPr/>
          <a:lstStyle/>
          <a:p>
            <a:r>
              <a:rPr lang="en-GB"/>
              <a:t>swissarbitration.org/asa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190E0C8-9C62-4518-90B4-4E97409FD3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C3CA831-6C0B-4690-A233-59A3090857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1927" y="2184449"/>
            <a:ext cx="7070399" cy="4024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Intro text here </a:t>
            </a:r>
            <a:r>
              <a:rPr lang="en-GB" sz="2600" dirty="0" err="1"/>
              <a:t>uda</a:t>
            </a:r>
            <a:r>
              <a:rPr lang="en-GB" sz="2600" dirty="0"/>
              <a:t> </a:t>
            </a:r>
            <a:r>
              <a:rPr lang="en-GB" sz="2600" dirty="0" err="1"/>
              <a:t>pratur</a:t>
            </a:r>
            <a:br>
              <a:rPr lang="en-GB" sz="2600" dirty="0"/>
            </a:br>
            <a:r>
              <a:rPr lang="en-GB" sz="2600" dirty="0"/>
              <a:t>res </a:t>
            </a:r>
            <a:r>
              <a:rPr lang="en-GB" sz="2600" dirty="0" err="1"/>
              <a:t>dunt</a:t>
            </a:r>
            <a:r>
              <a:rPr lang="en-GB" sz="2600" dirty="0"/>
              <a:t> quo </a:t>
            </a:r>
            <a:r>
              <a:rPr lang="en-GB" sz="2600" dirty="0" err="1"/>
              <a:t>optaque</a:t>
            </a:r>
            <a:r>
              <a:rPr lang="en-GB" sz="2600" dirty="0"/>
              <a:t> nobis</a:t>
            </a:r>
            <a:br>
              <a:rPr lang="en-GB" sz="2600" dirty="0"/>
            </a:br>
            <a:r>
              <a:rPr lang="en-GB" sz="2600" dirty="0"/>
              <a:t>et </a:t>
            </a:r>
            <a:r>
              <a:rPr lang="en-GB" sz="2600" dirty="0" err="1"/>
              <a:t>expersp</a:t>
            </a:r>
            <a:r>
              <a:rPr lang="en-GB" sz="2600" dirty="0"/>
              <a:t> </a:t>
            </a:r>
            <a:r>
              <a:rPr lang="en-GB" sz="2600" dirty="0" err="1"/>
              <a:t>isim</a:t>
            </a:r>
            <a:r>
              <a:rPr lang="en-GB" sz="2600" dirty="0"/>
              <a:t> </a:t>
            </a:r>
            <a:r>
              <a:rPr lang="en-GB" sz="2600" dirty="0" err="1"/>
              <a:t>ustibu</a:t>
            </a:r>
            <a:r>
              <a:rPr lang="en-GB" sz="2600" dirty="0"/>
              <a:t>.</a:t>
            </a:r>
          </a:p>
          <a:p>
            <a:pPr marL="0" indent="0">
              <a:buNone/>
            </a:pPr>
            <a:r>
              <a:rPr lang="en-GB" dirty="0" err="1"/>
              <a:t>Endendita</a:t>
            </a:r>
            <a:r>
              <a:rPr lang="en-GB" dirty="0"/>
              <a:t> </a:t>
            </a:r>
            <a:r>
              <a:rPr lang="en-GB" dirty="0" err="1"/>
              <a:t>volor</a:t>
            </a:r>
            <a:r>
              <a:rPr lang="en-GB" dirty="0"/>
              <a:t> rem </a:t>
            </a:r>
            <a:r>
              <a:rPr lang="en-GB" dirty="0" err="1"/>
              <a:t>laborum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nemporeius</a:t>
            </a:r>
            <a:r>
              <a:rPr lang="en-GB" dirty="0"/>
              <a:t>, </a:t>
            </a:r>
            <a:r>
              <a:rPr lang="en-GB" dirty="0" err="1"/>
              <a:t>ipitatibus</a:t>
            </a:r>
            <a:r>
              <a:rPr lang="en-GB" dirty="0"/>
              <a:t> </a:t>
            </a:r>
            <a:r>
              <a:rPr lang="en-GB" dirty="0" err="1"/>
              <a:t>dolorro</a:t>
            </a:r>
            <a:r>
              <a:rPr lang="en-GB" dirty="0"/>
              <a:t> </a:t>
            </a:r>
            <a:r>
              <a:rPr lang="en-GB" dirty="0" err="1"/>
              <a:t>etum</a:t>
            </a:r>
            <a:br>
              <a:rPr lang="en-GB" dirty="0"/>
            </a:br>
            <a:r>
              <a:rPr lang="en-GB" dirty="0" err="1"/>
              <a:t>vellaborrum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eosti</a:t>
            </a:r>
            <a:r>
              <a:rPr lang="en-GB" dirty="0"/>
              <a:t> </a:t>
            </a:r>
            <a:r>
              <a:rPr lang="en-GB" dirty="0" err="1"/>
              <a:t>offici</a:t>
            </a:r>
            <a:r>
              <a:rPr lang="en-GB" dirty="0"/>
              <a:t> rem </a:t>
            </a:r>
            <a:r>
              <a:rPr lang="en-GB" dirty="0" err="1"/>
              <a:t>eiunt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restiaecerit</a:t>
            </a:r>
            <a:r>
              <a:rPr lang="en-GB" dirty="0"/>
              <a:t> </a:t>
            </a:r>
            <a:r>
              <a:rPr lang="en-GB" dirty="0" err="1"/>
              <a:t>ium</a:t>
            </a:r>
            <a:r>
              <a:rPr lang="en-GB" dirty="0"/>
              <a:t> </a:t>
            </a:r>
            <a:r>
              <a:rPr lang="en-GB" dirty="0" err="1"/>
              <a:t>quiatec</a:t>
            </a:r>
            <a:r>
              <a:rPr lang="en-GB" dirty="0"/>
              <a:t> </a:t>
            </a:r>
            <a:r>
              <a:rPr lang="en-GB" dirty="0" err="1"/>
              <a:t>tibusant</a:t>
            </a:r>
            <a:r>
              <a:rPr lang="en-GB" dirty="0"/>
              <a:t> </a:t>
            </a:r>
            <a:r>
              <a:rPr lang="en-GB" dirty="0" err="1"/>
              <a:t>ra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dis et </a:t>
            </a:r>
            <a:r>
              <a:rPr lang="en-GB" dirty="0" err="1"/>
              <a:t>ium</a:t>
            </a:r>
            <a:r>
              <a:rPr lang="en-GB" dirty="0"/>
              <a:t> </a:t>
            </a:r>
            <a:r>
              <a:rPr lang="en-GB" dirty="0" err="1"/>
              <a:t>ulliquis</a:t>
            </a:r>
            <a:r>
              <a:rPr lang="en-GB" dirty="0"/>
              <a:t> </a:t>
            </a:r>
            <a:r>
              <a:rPr lang="en-GB" dirty="0" err="1"/>
              <a:t>eratiasimi</a:t>
            </a:r>
            <a:r>
              <a:rPr lang="en-GB" dirty="0"/>
              <a:t>, </a:t>
            </a:r>
            <a:r>
              <a:rPr lang="en-GB" dirty="0" err="1"/>
              <a:t>inis</a:t>
            </a:r>
            <a:r>
              <a:rPr lang="en-GB" dirty="0"/>
              <a:t> </a:t>
            </a:r>
            <a:r>
              <a:rPr lang="en-GB" dirty="0" err="1"/>
              <a:t>eatis</a:t>
            </a:r>
            <a:br>
              <a:rPr lang="en-GB" dirty="0"/>
            </a:br>
            <a:r>
              <a:rPr lang="en-GB" dirty="0" err="1"/>
              <a:t>doluptist</a:t>
            </a:r>
            <a:r>
              <a:rPr lang="en-GB" dirty="0"/>
              <a:t>, </a:t>
            </a:r>
            <a:r>
              <a:rPr lang="en-GB" dirty="0" err="1"/>
              <a:t>vendisque</a:t>
            </a:r>
            <a:r>
              <a:rPr lang="en-GB" dirty="0"/>
              <a:t> pa </a:t>
            </a:r>
            <a:r>
              <a:rPr lang="en-GB" dirty="0" err="1"/>
              <a:t>nemquam</a:t>
            </a:r>
            <a:r>
              <a:rPr lang="en-GB" dirty="0"/>
              <a:t> is </a:t>
            </a:r>
            <a:br>
              <a:rPr lang="en-GB" dirty="0"/>
            </a:br>
            <a:r>
              <a:rPr lang="en-GB" dirty="0" err="1"/>
              <a:t>alic</a:t>
            </a:r>
            <a:r>
              <a:rPr lang="en-GB" dirty="0"/>
              <a:t> </a:t>
            </a:r>
            <a:r>
              <a:rPr lang="en-GB" dirty="0" err="1"/>
              <a:t>tem</a:t>
            </a:r>
            <a:r>
              <a:rPr lang="en-GB" dirty="0"/>
              <a:t> </a:t>
            </a:r>
            <a:r>
              <a:rPr lang="en-GB" dirty="0" err="1"/>
              <a:t>ventiorporro</a:t>
            </a:r>
            <a:r>
              <a:rPr lang="en-GB" dirty="0"/>
              <a:t> et que omni et </a:t>
            </a:r>
            <a:br>
              <a:rPr lang="en-GB" dirty="0"/>
            </a:br>
            <a:r>
              <a:rPr lang="en-GB" dirty="0" err="1"/>
              <a:t>voloruptatem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rem recti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nistiur</a:t>
            </a:r>
            <a:r>
              <a:rPr lang="en-GB" dirty="0"/>
              <a:t>.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319B9AA-1105-4548-9B08-937AF415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6" y="461175"/>
            <a:ext cx="10311209" cy="1231103"/>
          </a:xfrm>
        </p:spPr>
        <p:txBody>
          <a:bodyPr/>
          <a:lstStyle/>
          <a:p>
            <a:r>
              <a:rPr lang="en-GB"/>
              <a:t>Title text here</a:t>
            </a:r>
            <a:br>
              <a:rPr lang="en-GB"/>
            </a:br>
            <a:r>
              <a:rPr lang="en-GB" b="0"/>
              <a:t>Sub 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114907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62020D-E5ED-4689-B0CD-D70F94017F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1350" y="2265474"/>
            <a:ext cx="3016800" cy="1261884"/>
          </a:xfrm>
        </p:spPr>
        <p:txBody>
          <a:bodyPr/>
          <a:lstStyle/>
          <a:p>
            <a:r>
              <a:rPr lang="en-GB" dirty="0"/>
              <a:t>100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DCBECE1-332B-41B0-AE9B-AD49AF38581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1927" y="3492114"/>
            <a:ext cx="3016800" cy="215444"/>
          </a:xfrm>
        </p:spPr>
        <p:txBody>
          <a:bodyPr/>
          <a:lstStyle/>
          <a:p>
            <a:r>
              <a:rPr lang="en-GB"/>
              <a:t>cases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5B9D732-1453-4C65-ACBA-8F6D6C8B00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27" y="6371161"/>
            <a:ext cx="3301200" cy="183600"/>
          </a:xfrm>
        </p:spPr>
        <p:txBody>
          <a:bodyPr/>
          <a:lstStyle/>
          <a:p>
            <a:r>
              <a:rPr lang="en-GB"/>
              <a:t>swissarbitration.org/asa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D321D2-092B-4242-A0A3-C9DCC56317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533273" y="2265474"/>
            <a:ext cx="3016800" cy="1261884"/>
          </a:xfrm>
        </p:spPr>
        <p:txBody>
          <a:bodyPr/>
          <a:lstStyle/>
          <a:p>
            <a:r>
              <a:rPr lang="en-GB"/>
              <a:t>75%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26BAAA1-B7A1-46D3-BF68-E56D2FB8C18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533273" y="3492114"/>
            <a:ext cx="3016800" cy="215444"/>
          </a:xfrm>
        </p:spPr>
        <p:txBody>
          <a:bodyPr/>
          <a:lstStyle/>
          <a:p>
            <a:r>
              <a:rPr lang="en-GB"/>
              <a:t>cases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96D5E8D-775C-4380-B9C1-3EB76C4B7FC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88163" y="2265474"/>
            <a:ext cx="3016800" cy="1261884"/>
          </a:xfrm>
        </p:spPr>
        <p:txBody>
          <a:bodyPr/>
          <a:lstStyle/>
          <a:p>
            <a:r>
              <a:rPr lang="en-GB"/>
              <a:t>50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E89D51B-5EF8-4492-88EC-2EA69D3125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588163" y="3492114"/>
            <a:ext cx="3016800" cy="215444"/>
          </a:xfrm>
        </p:spPr>
        <p:txBody>
          <a:bodyPr/>
          <a:lstStyle/>
          <a:p>
            <a:r>
              <a:rPr lang="en-GB"/>
              <a:t>cases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B8ABF6-03F9-4BC2-9A0C-D21F8836331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B934F-4497-43A2-997A-4B9B9D20D64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3F9A57F-D2FF-4172-8CC6-5FD50E5109A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C00F9C7-27CD-4C04-800F-64309024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6" y="461175"/>
            <a:ext cx="10311209" cy="1231103"/>
          </a:xfrm>
        </p:spPr>
        <p:txBody>
          <a:bodyPr/>
          <a:lstStyle/>
          <a:p>
            <a:r>
              <a:rPr lang="en-GB" dirty="0"/>
              <a:t>Title text here</a:t>
            </a:r>
            <a:br>
              <a:rPr lang="en-GB" dirty="0"/>
            </a:br>
            <a:r>
              <a:rPr lang="en-GB" b="0" dirty="0"/>
              <a:t>Sub title text here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0CDF9C-9404-40D1-9912-589DD1C4F2FF}"/>
              </a:ext>
            </a:extLst>
          </p:cNvPr>
          <p:cNvCxnSpPr>
            <a:cxnSpLocks/>
          </p:cNvCxnSpPr>
          <p:nvPr/>
        </p:nvCxnSpPr>
        <p:spPr>
          <a:xfrm>
            <a:off x="641350" y="2265363"/>
            <a:ext cx="30156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4096F90-CD10-46FF-9AA7-91BF20A160E1}"/>
              </a:ext>
            </a:extLst>
          </p:cNvPr>
          <p:cNvCxnSpPr>
            <a:cxnSpLocks/>
          </p:cNvCxnSpPr>
          <p:nvPr/>
        </p:nvCxnSpPr>
        <p:spPr>
          <a:xfrm>
            <a:off x="8533823" y="2265363"/>
            <a:ext cx="30156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D35F87-9D1D-44EA-9A87-2579AFF5EA65}"/>
              </a:ext>
            </a:extLst>
          </p:cNvPr>
          <p:cNvCxnSpPr>
            <a:cxnSpLocks/>
          </p:cNvCxnSpPr>
          <p:nvPr/>
        </p:nvCxnSpPr>
        <p:spPr>
          <a:xfrm>
            <a:off x="4587586" y="2265363"/>
            <a:ext cx="30156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63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0EE168E-CB04-4289-9016-2E8DBF8A8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27" y="2451521"/>
            <a:ext cx="5454000" cy="738664"/>
          </a:xfrm>
        </p:spPr>
        <p:txBody>
          <a:bodyPr/>
          <a:lstStyle/>
          <a:p>
            <a:r>
              <a:rPr lang="en-GB"/>
              <a:t>Thank you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1D1AE9-E7C5-46A5-9BDD-D981CC5B50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64948" y="392682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74BF783-E5D7-40D4-8678-F2F17E7F939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F3A20D8-C0B4-4452-AC1E-CA9B3C74ADD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955A9C-BF37-4314-896B-63F9E38F603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264948" y="489267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AF153AA-91FD-4D0D-BF53-C7B611559CC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848394" y="392682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F3A7349-ADCE-4539-A864-9D9509DB6C02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F2D7D36-8CBC-45B0-B5A5-EA0822C3C4A5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300BF5A-025B-4AF8-AD34-CD4A5404CA8E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848394" y="489267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69D572B-613B-4CD5-AF0C-740F1D19251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056671" y="392682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9DE0652-5910-42D9-823B-125C78CC6AE0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8642675-B05B-4D4C-A59B-25C1147FB412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/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41BE1D-4194-4A6D-9A76-52232A55DFDC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5056671" y="4892671"/>
            <a:ext cx="2700000" cy="612000"/>
          </a:xfrm>
        </p:spPr>
        <p:txBody>
          <a:bodyPr>
            <a:noAutofit/>
          </a:bodyPr>
          <a:lstStyle/>
          <a:p>
            <a:r>
              <a:rPr lang="en-GB" dirty="0"/>
              <a:t>Felix </a:t>
            </a:r>
            <a:r>
              <a:rPr lang="en-GB" dirty="0" err="1"/>
              <a:t>Dasser</a:t>
            </a:r>
            <a:endParaRPr lang="en-GB" dirty="0"/>
          </a:p>
          <a:p>
            <a:r>
              <a:rPr lang="en-GB" b="0" dirty="0"/>
              <a:t>felix.dasser@swissarbitraion.org</a:t>
            </a:r>
          </a:p>
          <a:p>
            <a:r>
              <a:rPr lang="en-GB" b="0" dirty="0"/>
              <a:t>+ 41 22 310 74 30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6D55FDB-F5C8-4382-9316-A52C7325DB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27" y="6371161"/>
            <a:ext cx="4005234" cy="183600"/>
          </a:xfrm>
        </p:spPr>
        <p:txBody>
          <a:bodyPr/>
          <a:lstStyle/>
          <a:p>
            <a:r>
              <a:rPr lang="en-GB"/>
              <a:t>© 2021. Not to be used or reproduced without permission.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61A61334-B0C2-4C5A-BAD5-D7C0D4BF39F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9554094" y="6371161"/>
            <a:ext cx="1995979" cy="183600"/>
          </a:xfrm>
        </p:spPr>
        <p:txBody>
          <a:bodyPr/>
          <a:lstStyle/>
          <a:p>
            <a:r>
              <a:rPr lang="en-GB"/>
              <a:t>swissarbitration.org/asa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F365F34-0637-4F5C-8D94-AA41FE3EDA4D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7299960" y="6371161"/>
            <a:ext cx="1995979" cy="183600"/>
          </a:xfrm>
        </p:spPr>
        <p:txBody>
          <a:bodyPr/>
          <a:lstStyle/>
          <a:p>
            <a:r>
              <a:rPr lang="en-GB"/>
              <a:t>asa@swissarbitration.org</a:t>
            </a:r>
          </a:p>
        </p:txBody>
      </p:sp>
    </p:spTree>
    <p:extLst>
      <p:ext uri="{BB962C8B-B14F-4D97-AF65-F5344CB8AC3E}">
        <p14:creationId xmlns:p14="http://schemas.microsoft.com/office/powerpoint/2010/main" val="3325751729"/>
      </p:ext>
    </p:extLst>
  </p:cSld>
  <p:clrMapOvr>
    <a:masterClrMapping/>
  </p:clrMapOvr>
</p:sld>
</file>

<file path=ppt/theme/theme1.xml><?xml version="1.0" encoding="utf-8"?>
<a:theme xmlns:a="http://schemas.openxmlformats.org/drawingml/2006/main" name="Swiss Arbitration Association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283C50"/>
      </a:accent2>
      <a:accent3>
        <a:srgbClr val="EBE0D1"/>
      </a:accent3>
      <a:accent4>
        <a:srgbClr val="1D1D1B"/>
      </a:accent4>
      <a:accent5>
        <a:srgbClr val="9D9D9C"/>
      </a:accent5>
      <a:accent6>
        <a:srgbClr val="FFFFFF"/>
      </a:accent6>
      <a:hlink>
        <a:srgbClr val="0563C1"/>
      </a:hlink>
      <a:folHlink>
        <a:srgbClr val="954F72"/>
      </a:folHlink>
    </a:clrScheme>
    <a:fontScheme name="Swiss 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283C50"/>
      </a:accent2>
      <a:accent3>
        <a:srgbClr val="EBE0D1"/>
      </a:accent3>
      <a:accent4>
        <a:srgbClr val="1D1D1B"/>
      </a:accent4>
      <a:accent5>
        <a:srgbClr val="9D9D9C"/>
      </a:accent5>
      <a:accent6>
        <a:srgbClr val="FFFFFF"/>
      </a:accent6>
      <a:hlink>
        <a:srgbClr val="0563C1"/>
      </a:hlink>
      <a:folHlink>
        <a:srgbClr val="954F72"/>
      </a:folHlink>
    </a:clrScheme>
    <a:fontScheme name="Custom 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425</Words>
  <Application>Microsoft Macintosh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NeueHaasGroteskDisp Pro</vt:lpstr>
      <vt:lpstr>Wingdings</vt:lpstr>
      <vt:lpstr>Swiss Arbitration Association</vt:lpstr>
      <vt:lpstr>Blank</vt:lpstr>
      <vt:lpstr>PowerPoint Presentation</vt:lpstr>
      <vt:lpstr>Table of Contents</vt:lpstr>
      <vt:lpstr>Separator title Separator sub title in  two lines</vt:lpstr>
      <vt:lpstr>Title text here Sub title text here</vt:lpstr>
      <vt:lpstr>Title text here Sub title text here</vt:lpstr>
      <vt:lpstr>Title text here Sub title text here</vt:lpstr>
      <vt:lpstr>Title text here Sub title text here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Pokeslide</dc:creator>
  <cp:lastModifiedBy>Joumana Baalbaki</cp:lastModifiedBy>
  <cp:revision>139</cp:revision>
  <dcterms:created xsi:type="dcterms:W3CDTF">2021-04-07T04:15:24Z</dcterms:created>
  <dcterms:modified xsi:type="dcterms:W3CDTF">2022-02-17T12:45:51Z</dcterms:modified>
</cp:coreProperties>
</file>